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2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72" y="-4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4C04C-25CB-4871-9687-EBDA6375A8FF}" type="datetimeFigureOut">
              <a:rPr lang="en-US" smtClean="0"/>
              <a:t>6/16/2012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80094-621B-4AE3-857F-36AA9E82A8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1360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4C04C-25CB-4871-9687-EBDA6375A8FF}" type="datetimeFigureOut">
              <a:rPr lang="en-US" smtClean="0"/>
              <a:t>6/16/2012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80094-621B-4AE3-857F-36AA9E82A8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7412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4C04C-25CB-4871-9687-EBDA6375A8FF}" type="datetimeFigureOut">
              <a:rPr lang="en-US" smtClean="0"/>
              <a:t>6/16/2012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80094-621B-4AE3-857F-36AA9E82A8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5069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4C04C-25CB-4871-9687-EBDA6375A8FF}" type="datetimeFigureOut">
              <a:rPr lang="en-US" smtClean="0"/>
              <a:t>6/16/2012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80094-621B-4AE3-857F-36AA9E82A8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947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4C04C-25CB-4871-9687-EBDA6375A8FF}" type="datetimeFigureOut">
              <a:rPr lang="en-US" smtClean="0"/>
              <a:t>6/16/2012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80094-621B-4AE3-857F-36AA9E82A8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349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4C04C-25CB-4871-9687-EBDA6375A8FF}" type="datetimeFigureOut">
              <a:rPr lang="en-US" smtClean="0"/>
              <a:t>6/16/2012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80094-621B-4AE3-857F-36AA9E82A8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8081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4C04C-25CB-4871-9687-EBDA6375A8FF}" type="datetimeFigureOut">
              <a:rPr lang="en-US" smtClean="0"/>
              <a:t>6/16/2012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80094-621B-4AE3-857F-36AA9E82A8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1498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4C04C-25CB-4871-9687-EBDA6375A8FF}" type="datetimeFigureOut">
              <a:rPr lang="en-US" smtClean="0"/>
              <a:t>6/16/2012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80094-621B-4AE3-857F-36AA9E82A8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5196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4C04C-25CB-4871-9687-EBDA6375A8FF}" type="datetimeFigureOut">
              <a:rPr lang="en-US" smtClean="0"/>
              <a:t>6/16/2012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80094-621B-4AE3-857F-36AA9E82A8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8781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4C04C-25CB-4871-9687-EBDA6375A8FF}" type="datetimeFigureOut">
              <a:rPr lang="en-US" smtClean="0"/>
              <a:t>6/16/2012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80094-621B-4AE3-857F-36AA9E82A8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1865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4C04C-25CB-4871-9687-EBDA6375A8FF}" type="datetimeFigureOut">
              <a:rPr lang="en-US" smtClean="0"/>
              <a:t>6/16/2012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80094-621B-4AE3-857F-36AA9E82A8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131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F4C04C-25CB-4871-9687-EBDA6375A8FF}" type="datetimeFigureOut">
              <a:rPr lang="en-US" smtClean="0"/>
              <a:t>6/16/2012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580094-621B-4AE3-857F-36AA9E82A8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464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hyperlink" Target="http://downloads01.smarttech.com/media/sitecore/en/support/product/smartboards-fpd/800series/guides/usersguidesbx800interactivewhiteboards04apr11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hyperlink" Target="http://files.support.epson.com/pdf/pls5__/pls5__ug.pdf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hyperlink" Target="http://www.thehovercam.com/media/manuals/hovercam_express_manual.pdf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hyperlink" Target="http://manuals.info.apple.com/en_US/iPad_iOS4_User_Guide.pdf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hyperlink" Target="http://downloads01.smarttech.com/media/sitecore/en/support/product/smartresponse/senteo/guides/senteousersguidesp1v12mar08.pdf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Technology in the Classroom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3100" dirty="0" smtClean="0"/>
              <a:t>Helen Nam</a:t>
            </a:r>
            <a:endParaRPr lang="en-US" sz="31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Helen Nam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3733800"/>
            <a:ext cx="3790259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4056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SMART Board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524000"/>
            <a:ext cx="2857500" cy="2638425"/>
          </a:xfr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1778000"/>
            <a:ext cx="3162300" cy="237172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04800" y="5105400"/>
            <a:ext cx="853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http://downloads01.smarttech.com/media/sitecore/en/support/product/smartboards-fpd/800series/guides/usersguidesbx800interactivewhiteboards04apr11.pdf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9514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LCD Projector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1295400"/>
            <a:ext cx="3581400" cy="2686050"/>
          </a:xfrm>
        </p:spPr>
      </p:pic>
      <p:sp>
        <p:nvSpPr>
          <p:cNvPr id="7" name="TextBox 6"/>
          <p:cNvSpPr txBox="1"/>
          <p:nvPr/>
        </p:nvSpPr>
        <p:spPr>
          <a:xfrm>
            <a:off x="1828800" y="5029200"/>
            <a:ext cx="54901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http://files.support.epson.com/pdf/pls5__/pls5__ug.pdf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0699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hlinkClick r:id="rId2"/>
              </a:rPr>
              <a:t>Hovercam</a:t>
            </a:r>
            <a:r>
              <a:rPr lang="en-US" dirty="0" smtClean="0">
                <a:hlinkClick r:id="rId2"/>
              </a:rPr>
              <a:t> T3 Document Camera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1524000"/>
            <a:ext cx="3657600" cy="3211032"/>
          </a:xfrm>
        </p:spPr>
      </p:pic>
      <p:sp>
        <p:nvSpPr>
          <p:cNvPr id="5" name="TextBox 4"/>
          <p:cNvSpPr txBox="1"/>
          <p:nvPr/>
        </p:nvSpPr>
        <p:spPr>
          <a:xfrm>
            <a:off x="609600" y="5486401"/>
            <a:ext cx="784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http://www.thehovercam.com/media/manuals/hovercam_express_manual.pdf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6895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hlinkClick r:id="rId2"/>
              </a:rPr>
              <a:t>i</a:t>
            </a:r>
            <a:r>
              <a:rPr lang="en-US" dirty="0" err="1" smtClean="0">
                <a:hlinkClick r:id="rId2"/>
              </a:rPr>
              <a:t>Pad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1676400"/>
            <a:ext cx="4334195" cy="1905000"/>
          </a:xfrm>
        </p:spPr>
      </p:pic>
      <p:sp>
        <p:nvSpPr>
          <p:cNvPr id="5" name="TextBox 4"/>
          <p:cNvSpPr txBox="1"/>
          <p:nvPr/>
        </p:nvSpPr>
        <p:spPr>
          <a:xfrm>
            <a:off x="1600200" y="4953000"/>
            <a:ext cx="6386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http://manuals.info.apple.com/en_US/iPad_iOS4_User_Guide.pdf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1673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hlinkClick r:id="rId2"/>
              </a:rPr>
              <a:t>Senteo</a:t>
            </a:r>
            <a:r>
              <a:rPr lang="en-US" dirty="0" smtClean="0">
                <a:hlinkClick r:id="rId2"/>
              </a:rPr>
              <a:t> Smart Response System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1447800"/>
            <a:ext cx="3429000" cy="3070746"/>
          </a:xfrm>
        </p:spPr>
      </p:pic>
      <p:sp>
        <p:nvSpPr>
          <p:cNvPr id="8" name="TextBox 7"/>
          <p:cNvSpPr txBox="1"/>
          <p:nvPr/>
        </p:nvSpPr>
        <p:spPr>
          <a:xfrm>
            <a:off x="304800" y="5029201"/>
            <a:ext cx="845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http://downloads01.smarttech.com/media/sitecore/en/support/product/smartresponse/senteo/guides/senteousersguidesp1v12mar08.pdf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3878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</TotalTime>
  <Words>38</Words>
  <Application>Microsoft Office PowerPoint</Application>
  <PresentationFormat>On-screen Show (4:3)</PresentationFormat>
  <Paragraphs>12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Technology in the Classroom  Helen Nam</vt:lpstr>
      <vt:lpstr>SMART Board</vt:lpstr>
      <vt:lpstr>LCD Projector</vt:lpstr>
      <vt:lpstr>Hovercam T3 Document Camera</vt:lpstr>
      <vt:lpstr>iPad</vt:lpstr>
      <vt:lpstr>Senteo Smart Response System</vt:lpstr>
    </vt:vector>
  </TitlesOfParts>
  <Company>UC Riverside Extension Center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Hardware Inventory</dc:title>
  <dc:creator>207</dc:creator>
  <cp:lastModifiedBy>207</cp:lastModifiedBy>
  <cp:revision>7</cp:revision>
  <dcterms:created xsi:type="dcterms:W3CDTF">2012-06-16T19:29:08Z</dcterms:created>
  <dcterms:modified xsi:type="dcterms:W3CDTF">2012-06-16T20:42:33Z</dcterms:modified>
</cp:coreProperties>
</file>